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19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16/6/20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16/6/20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16/6/20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16/6/20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16/6/20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16/6/20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16/6/20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16/6/20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16/6/20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16/6/20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16/6/20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16/6/20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F86D3-3B64-4343-9B25-B00E4C28194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4F968-1014-904A-B4AF-55A96808DDE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B62DB-5459-C946-8417-FA833A47F0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7202BE-ADBE-5844-BAD1-A5714A9B7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848" y="966991"/>
            <a:ext cx="6295571" cy="52045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F62-62EF-ED4A-BE9D-2EA353062F7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DBAFB-C22A-6B4F-9FFD-1EAAF5446F1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82E0A-4A06-1941-ACBF-147193ECCC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1BB6-5DA8-E147-9E01-BC08DE089A2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47DF1-0A9B-0B4A-9970-E132429655C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6168-7A2F-D44B-B1F4-33E6E02C686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A7DE4-52C9-2A46-97A3-61B4714E4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33EE3-6D51-2040-AFBA-CA347AC2FA2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775C9-FD18-394B-95E7-B126AFB3AD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09F30-8A44-AC4B-AE09-0010281985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F1C0C7-B92C-0447-AC31-4DF41C272CB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05C02-667A-4F47-806F-C6CF9EB08E9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F4D0EA-F194-3A46-B101-2FB94382E17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7D1492-405A-0C4B-8B41-7E0669E7235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22E12-A44E-6C49-BCD2-DDB45A26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8D8E-95C9-0D4A-8E60-53363CC3A12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23AB-E04B-4047-B2B2-7B968CEAD38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0AE3F-0F4C-EE47-8301-691A8502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B164-ED91-B047-A488-AEE8496A5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357B1-495A-5744-9034-8F1B56E4EC3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DA99-3102-1949-96E4-F1EE1C000FB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28491-11E9-EA49-B801-4791EAB8F32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37C65-98F0-1D47-B65E-8CBBBA76D45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3B70F-5D1C-8945-8678-DFE520EAC38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AC8C-011E-F743-820D-D0DCF8FC62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8CD5-3897-B342-969A-F8E892F8D23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DC75-00A1-CC4D-9B9E-F7F69D2F94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1714</Words>
  <Application>Microsoft Macintosh PowerPoint</Application>
  <PresentationFormat>On-screen Show (4:3)</PresentationFormat>
  <Paragraphs>636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64</cp:revision>
  <dcterms:created xsi:type="dcterms:W3CDTF">2012-11-30T13:57:57Z</dcterms:created>
  <dcterms:modified xsi:type="dcterms:W3CDTF">2020-06-16T17:26:56Z</dcterms:modified>
</cp:coreProperties>
</file>